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57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0037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335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40247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r-Latn-R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3FD33-8F8A-47C1-B03B-6F7770ECFE5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536476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049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024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5855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9918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0231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0106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0187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0226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C800-12D9-4E33-B55C-841F1E9ED244}" type="datetimeFigureOut">
              <a:rPr lang="sr-Latn-RS" smtClean="0"/>
              <a:t>31.3.2020.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52650-BAEB-4CFC-992A-72FEBB277454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3137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26953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dirty="0" smtClean="0"/>
              <a:t>Школски  рад</a:t>
            </a:r>
            <a:endParaRPr lang="sr-Cyrl-RS" sz="2400" dirty="0"/>
          </a:p>
          <a:p>
            <a:pPr algn="ctr"/>
            <a:r>
              <a:rPr lang="sr-Cyrl-RS" sz="3600" u="sng" dirty="0" smtClean="0"/>
              <a:t>Непознати  број</a:t>
            </a:r>
            <a:endParaRPr lang="sr-Latn-RS" sz="3600" u="sng" dirty="0"/>
          </a:p>
        </p:txBody>
      </p:sp>
      <p:sp>
        <p:nvSpPr>
          <p:cNvPr id="2" name="Rectangle 1"/>
          <p:cNvSpPr/>
          <p:nvPr/>
        </p:nvSpPr>
        <p:spPr>
          <a:xfrm>
            <a:off x="7104176" y="332656"/>
            <a:ext cx="1285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000" b="1" dirty="0"/>
              <a:t>1. 4. 2020.</a:t>
            </a:r>
          </a:p>
        </p:txBody>
      </p:sp>
    </p:spTree>
    <p:extLst>
      <p:ext uri="{BB962C8B-B14F-4D97-AF65-F5344CB8AC3E}">
        <p14:creationId xmlns:p14="http://schemas.microsoft.com/office/powerpoint/2010/main" val="128905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07359327"/>
              </p:ext>
            </p:extLst>
          </p:nvPr>
        </p:nvGraphicFramePr>
        <p:xfrm>
          <a:off x="0" y="0"/>
          <a:ext cx="9144000" cy="685641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</a:t>
                      </a:r>
                      <a:r>
                        <a:rPr kumimoji="0" lang="sr-Latn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</a:t>
                      </a: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сабирак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+ 5 =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</a:t>
                      </a:r>
                      <a:r>
                        <a:rPr kumimoji="0" lang="sr-Latn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</a:t>
                      </a: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сабирак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6 +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умањеник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4 =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умањилац</a:t>
                      </a:r>
                      <a:endParaRPr kumimoji="0" lang="sr-Cyrl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–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837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572568332"/>
              </p:ext>
            </p:extLst>
          </p:nvPr>
        </p:nvGraphicFramePr>
        <p:xfrm>
          <a:off x="0" y="0"/>
          <a:ext cx="9144000" cy="685641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</a:t>
                      </a:r>
                      <a:r>
                        <a:rPr kumimoji="0" lang="sr-Latn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</a:t>
                      </a: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сабирак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+ 5 =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пр. </a:t>
                      </a:r>
                      <a:endParaRPr kumimoji="0" 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</a:t>
                      </a:r>
                      <a:r>
                        <a:rPr kumimoji="0" lang="sr-Latn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</a:t>
                      </a: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сабирак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6 +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умањеник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4 =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пр. </a:t>
                      </a:r>
                      <a:endParaRPr kumimoji="0" 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умањилац</a:t>
                      </a:r>
                      <a:endParaRPr kumimoji="0" lang="sr-Cyrl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–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x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x =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пр.   </a:t>
                      </a:r>
                      <a:endParaRPr kumimoji="0" 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426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03336235"/>
              </p:ext>
            </p:extLst>
          </p:nvPr>
        </p:nvGraphicFramePr>
        <p:xfrm>
          <a:off x="0" y="0"/>
          <a:ext cx="9144000" cy="685641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</a:t>
                      </a:r>
                      <a:r>
                        <a:rPr kumimoji="0" lang="sr-Latn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</a:t>
                      </a: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сабирак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+ 5 =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11 –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6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пр.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+ 5 =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</a:t>
                      </a:r>
                      <a:r>
                        <a:rPr kumimoji="0" lang="sr-Latn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</a:t>
                      </a: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сабирак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6 +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13 –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пр. 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+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sr-Cyrl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умањеник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4 =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8 + 4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12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пр. 12 –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умањилац</a:t>
                      </a:r>
                      <a:endParaRPr kumimoji="0" lang="sr-Cyrl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–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x = 13 –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x =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пр. 1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827088" y="1628775"/>
            <a:ext cx="914400" cy="360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5364163" y="1628775"/>
            <a:ext cx="914400" cy="360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827088" y="5013325"/>
            <a:ext cx="1079500" cy="43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5435600" y="5013325"/>
            <a:ext cx="936625" cy="43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4656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9" grpId="0" animBg="1"/>
      <p:bldP spid="39950" grpId="0" animBg="1"/>
      <p:bldP spid="39951" grpId="0" animBg="1"/>
      <p:bldP spid="3995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Group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44419014"/>
              </p:ext>
            </p:extLst>
          </p:nvPr>
        </p:nvGraphicFramePr>
        <p:xfrm>
          <a:off x="0" y="0"/>
          <a:ext cx="9144000" cy="6856413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</a:t>
                      </a:r>
                      <a:r>
                        <a:rPr kumimoji="0" lang="sr-Latn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 </a:t>
                      </a: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сабирак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+ 5 = 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11 –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6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пр.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+ 5 =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</a:t>
                      </a:r>
                      <a:r>
                        <a:rPr kumimoji="0" lang="sr-Latn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II </a:t>
                      </a: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сабирак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6 +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13 –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пр. 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+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1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sr-Cyrl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умањеник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4 =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8 + 4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x = 12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пр. 12 –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Непознати умањилац</a:t>
                      </a:r>
                      <a:endParaRPr kumimoji="0" lang="sr-Cyrl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 – </a:t>
                      </a:r>
                      <a:r>
                        <a:rPr kumimoji="0" lang="sr-Latn-R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Arial" charset="0"/>
                          <a:cs typeface="Arial" charset="0"/>
                        </a:rPr>
                        <a:t>x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x = 13 –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x =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пр. 1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–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</a:t>
                      </a:r>
                      <a:r>
                        <a:rPr kumimoji="0" lang="sr-Latn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r>
                        <a:rPr kumimoji="0" lang="sr-Cyrl-R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sr-Latn-R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827088" y="1628775"/>
            <a:ext cx="914400" cy="360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5364163" y="1628775"/>
            <a:ext cx="914400" cy="3603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827088" y="5013325"/>
            <a:ext cx="1079500" cy="43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5435600" y="5013325"/>
            <a:ext cx="936625" cy="43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pic>
        <p:nvPicPr>
          <p:cNvPr id="39953" name="Picture 17" descr="minus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149725"/>
            <a:ext cx="4318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4" name="Picture 18" descr="minus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652963"/>
            <a:ext cx="5048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5" name="Picture 19" descr="x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5492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6" name="Picture 20" descr="x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052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7" name="Picture 21" descr="x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00526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8" name="Picture 22" descr="plus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49275"/>
            <a:ext cx="26828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9" name="Picture 23" descr="plus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49275"/>
            <a:ext cx="2682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0" name="Picture 24" descr="plus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2" y="4486276"/>
            <a:ext cx="2682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1" name="Picture 25" descr="minus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488" y="1210129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2" name="Picture 26" descr="minus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196975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3" name="Picture 27" descr="minus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149725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64" name="Picture 28" descr="x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90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9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" t="4127" r="14168" b="9418"/>
          <a:stretch/>
        </p:blipFill>
        <p:spPr>
          <a:xfrm>
            <a:off x="2039325" y="0"/>
            <a:ext cx="4536504" cy="68635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908720"/>
            <a:ext cx="14652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</a:t>
            </a:r>
          </a:p>
          <a:p>
            <a:r>
              <a:rPr lang="sr-Cyrl-RS" dirty="0" smtClean="0"/>
              <a:t>страна 28.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936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18025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7" t="4127" r="14168" b="46784"/>
          <a:stretch/>
        </p:blipFill>
        <p:spPr>
          <a:xfrm>
            <a:off x="467544" y="68965"/>
            <a:ext cx="7902952" cy="67890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15052" y="227687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278092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4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5052" y="33569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020" y="170080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2837" y="22582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1696" y="278092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1696" y="335117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76256" y="170080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7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225823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6256" y="278092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9579" y="33511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72200" y="486916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525239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0072" y="558924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34146" y="592737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72200" y="623731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30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CECEC"/>
              </a:clrFrom>
              <a:clrTo>
                <a:srgbClr val="ECEC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3" t="53490" r="14168" b="12231"/>
          <a:stretch/>
        </p:blipFill>
        <p:spPr>
          <a:xfrm>
            <a:off x="5206" y="260648"/>
            <a:ext cx="9116624" cy="56166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6034" y="12446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1124744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15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4553" y="206084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4008" y="13494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48264" y="206663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13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84368" y="203653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68658" y="2838127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18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4128" y="406136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7480" y="493065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5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493064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72487" y="406136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87693" y="49062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latin typeface="Arial" pitchFamily="34" charset="0"/>
                <a:cs typeface="Arial" pitchFamily="34" charset="0"/>
              </a:rPr>
              <a:t>2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0698" y="490620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34753" y="406136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6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21346" y="49062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16416" y="492051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3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6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378</Words>
  <Application>Microsoft Office PowerPoint</Application>
  <PresentationFormat>On-screen Show (4:3)</PresentationFormat>
  <Paragraphs>109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14</cp:revision>
  <dcterms:created xsi:type="dcterms:W3CDTF">2020-03-24T21:24:07Z</dcterms:created>
  <dcterms:modified xsi:type="dcterms:W3CDTF">2020-03-31T07:56:59Z</dcterms:modified>
</cp:coreProperties>
</file>